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68" r:id="rId40"/>
  </p:sldIdLst>
  <p:sldSz cx="18288000" cy="10287000"/>
  <p:notesSz cx="10287000" cy="18288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SamsungOneKorean 400" panose="020B0503030303020204" pitchFamily="50" charset="-127"/>
      <p:regular r:id="rId45"/>
    </p:embeddedFont>
    <p:embeddedFont>
      <p:font typeface="SamsungOneKorean 700" panose="020B0803030303020204" pitchFamily="50" charset="-127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21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577062"/>
            <a:chOff x="-147899" y="-145867"/>
            <a:chExt cx="18846695" cy="57229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899" y="-145867"/>
              <a:ext cx="18846695" cy="57229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4135" y="19051"/>
            <a:ext cx="9263865" cy="5577062"/>
            <a:chOff x="9142857" y="-145867"/>
            <a:chExt cx="9263865" cy="5722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-145867"/>
              <a:ext cx="9263865" cy="5722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24135" y="19051"/>
            <a:ext cx="9263865" cy="5558011"/>
            <a:chOff x="9160714" y="0"/>
            <a:chExt cx="9160714" cy="5577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0714" y="0"/>
              <a:ext cx="9160714" cy="557706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61343" y="1413200"/>
            <a:ext cx="11763736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kern="0" spc="-500" dirty="0">
                <a:solidFill>
                  <a:srgbClr val="F9F9FD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Project</a:t>
            </a:r>
          </a:p>
          <a:p>
            <a:r>
              <a:rPr lang="en-US" sz="9000" kern="0" spc="-500" dirty="0">
                <a:solidFill>
                  <a:srgbClr val="F9F9FD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코발트 커피</a:t>
            </a:r>
            <a:endParaRPr lang="en-US" sz="9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01080" y="8315831"/>
            <a:ext cx="456951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SSAFY 8기 Mobile</a:t>
            </a:r>
            <a:endParaRPr lang="en-US" sz="36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48979" y="8315832"/>
            <a:ext cx="393565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6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6 Bold" pitchFamily="34" charset="0"/>
              </a:rPr>
              <a:t>조수연 한재용</a:t>
            </a:r>
            <a:endParaRPr lang="en-US" sz="36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701080" y="8942583"/>
            <a:ext cx="8883553" cy="92197"/>
            <a:chOff x="4701080" y="8942583"/>
            <a:chExt cx="8883553" cy="921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1080" y="8942583"/>
              <a:ext cx="8883553" cy="92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5238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로그인 (자동로그인 OFF)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81153" y="5889533"/>
            <a:ext cx="10390806" cy="1832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자동로그인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SharedPreference에 유저 데이터 저장 후 로그인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앱이 종료되어도 데이터가 남아있어 홈 화면으로 바로 이동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1152" y="4377029"/>
            <a:ext cx="10390806" cy="1232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아이디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이메일에 해당하는 정규표현식 패턴 일치여부 확인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80C5EF-16F1-D9DC-7DDA-06BA46AC1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1" y="19050"/>
            <a:ext cx="4933950" cy="10231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2" y="1286638"/>
            <a:ext cx="1035238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로그인 (계정정보 불일치)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81153" y="5889533"/>
            <a:ext cx="10390806" cy="1832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자동로그인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SharedPreference에 유저 데이터 저장 후 로그인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앱이 종료되어도 데이터가 남아있어 홈 화면으로 바로 이동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1152" y="4377029"/>
            <a:ext cx="10390806" cy="1232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아이디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이메일에 해당하는 정규표현식 패턴 일치여부 확인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201FD6-1F35-CC74-9C33-44E789117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1" y="0"/>
            <a:ext cx="4953000" cy="102712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5238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회원가입 (이메일 중복확인)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81153" y="5889533"/>
            <a:ext cx="10390806" cy="1232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체크박스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필수 및 선택 동의항목 UI 구성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1152" y="4377029"/>
            <a:ext cx="10390806" cy="1232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아이디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이메일에 해당하는 정규표현식 패턴 일치여부 확인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932CF0-0BD7-500A-B25E-E7980DC03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1" y="0"/>
            <a:ext cx="4953000" cy="102712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회원가입 (비밀번호 확인)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81152" y="5889533"/>
            <a:ext cx="10390805" cy="1832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비밀번호 일치시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비밀번호를 변경하면 확인창에서도 바꿔야 한다고 오류 표시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Lottie 라이브러리 사용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1151" y="4377029"/>
            <a:ext cx="10390805" cy="1232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비밀번호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비밀번호에 해당하는 정규표현식 패턴 일치여부 확인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E55BFB-0341-307D-390C-4B916331E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1" y="19050"/>
            <a:ext cx="4953000" cy="102712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홈 </a:t>
            </a:r>
            <a:r>
              <a:rPr lang="en-US" altLang="ko-KR" sz="66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en-US" altLang="ko-KR" sz="6600" kern="0" spc="-300" dirty="0" err="1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CollapsingToolbarLayout</a:t>
            </a:r>
            <a:r>
              <a:rPr lang="en-US" altLang="ko-KR" sz="66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Lottie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(Loading)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CollapsingToolbarLayout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와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CardView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를 통해 주요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구성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각 메뉴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클릭시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Detail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페이지 이동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SliderShow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배너광고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뒤로가기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2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번 누르면 앱 종료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SnackBar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48BD69-40D2-26E0-D2EE-8D0248300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312" y="38100"/>
            <a:ext cx="4960588" cy="10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홈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첫 번째 배너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Lottie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(Loading)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CollapsingToolbarLayout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와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CardView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를 통해 주요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구성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각 메뉴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클릭시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Detail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페이지 이동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SliderShow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배너광고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뒤로가기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2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번 누르면 앱 종료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SnackBar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9A299-4784-630B-7F6C-CD99CD429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413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67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홈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수평 슬라이더 메뉴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Lottie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(Loading)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CollapsingToolbarLayout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와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CardView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를 통해 주요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구성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각 메뉴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클릭시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Detail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페이지 이동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SliderShow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배너광고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뒤로가기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2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번 누르면 앱 종료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SnackBar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56941A-B3D9-495E-7E2F-E2893689F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413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1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홈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하단 배너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Lottie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(Loading)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CollapsingToolbarLayout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와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CardView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를 통해 주요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구성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각 메뉴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클릭시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Detail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페이지 이동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SliderShow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배너광고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뒤로가기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2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번 누르면 앱 종료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SnackBar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DD8222-0F89-DD7C-24E9-89E56314B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599" y="19050"/>
            <a:ext cx="4951401" cy="1026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홈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ko-KR" altLang="en-US" sz="8000" kern="0" spc="-300" dirty="0" err="1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뒤로가기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 버튼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Lottie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(Loading)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CollapsingToolbarLayout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와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CardView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를 통해 주요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구성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각 메뉴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클릭시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Detail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페이지 이동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SliderShow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배너광고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뒤로가기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2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번 누르면 앱 종료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SnackBar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465D60-6EC3-A6C6-1136-E632BF333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313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4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주문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1832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배너광고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무한스크롤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자동스크롤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ImageCarousel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FitButton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사용자가 주문한 최근 주문내역 조회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(5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건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A269D-8BFD-D63D-5BD2-2CC30F07B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363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" y="-1"/>
            <a:ext cx="466751" cy="10287001"/>
            <a:chOff x="-147899" y="-145867"/>
            <a:chExt cx="614646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899" y="-145867"/>
              <a:ext cx="614646" cy="1050457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61343" y="3681561"/>
            <a:ext cx="11814276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kern="0" spc="-5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코발트 커피란?</a:t>
            </a:r>
            <a:endParaRPr lang="en-US" sz="9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1343" y="1320752"/>
            <a:ext cx="675918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6 Bold" pitchFamily="34" charset="0"/>
              </a:rPr>
              <a:t>프로젝트 소개</a:t>
            </a:r>
            <a:endParaRPr lang="en-US" sz="24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1343" y="6401896"/>
            <a:ext cx="11309168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2022년 현재, 한국 커피시장은 6.8조원 규모로 형성되어 있고, </a:t>
            </a:r>
          </a:p>
          <a:p>
            <a:r>
              <a:rPr lang="en-US" sz="28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2023년에는 8.6조원 규모의 시장 형성이 전망되고 있습니다.</a:t>
            </a:r>
          </a:p>
          <a:p>
            <a:endParaRPr lang="en-US" sz="2800" kern="0" spc="-100" dirty="0">
              <a:solidFill>
                <a:srgbClr val="3A4C96"/>
              </a:solidFill>
              <a:latin typeface="SamsungOneKorean 400" panose="020B0503030303020204" pitchFamily="50" charset="-127"/>
              <a:ea typeface="SamsungOneKorean 400" panose="020B0503030303020204" pitchFamily="50" charset="-127"/>
              <a:cs typeface="S-Core Dream 4 Regular" pitchFamily="34" charset="0"/>
            </a:endParaRPr>
          </a:p>
          <a:p>
            <a:r>
              <a:rPr lang="en-US" sz="28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코발트 블루 색을 통해 르네상스 시대의 인상파 화가들이</a:t>
            </a:r>
          </a:p>
          <a:p>
            <a:r>
              <a:rPr lang="en-US" sz="28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아름다운 작품을 만들었듯이, </a:t>
            </a:r>
          </a:p>
          <a:p>
            <a:r>
              <a:rPr lang="en-US" sz="28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"코발트 커피"에선, 커피계의 르네상스 시대를 열고자 합니다.</a:t>
            </a:r>
            <a:endParaRPr lang="en-US" sz="24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0281873" y="1370276"/>
            <a:ext cx="8282353" cy="92197"/>
            <a:chOff x="10281873" y="1370276"/>
            <a:chExt cx="8282353" cy="921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1873" y="1370276"/>
              <a:ext cx="8282353" cy="92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3646" y="-789665"/>
            <a:ext cx="15829424" cy="12021755"/>
            <a:chOff x="6413646" y="-789665"/>
            <a:chExt cx="15829424" cy="120217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3646" y="-789665"/>
              <a:ext cx="15829424" cy="1202175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1002" y="2215773"/>
              <a:ext cx="7914712" cy="6010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주문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최근주문내역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1832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배너광고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무한스크롤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자동스크롤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ImageCarousel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FitButton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라이브러리 사용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사용자가 주문한 최근 주문내역 조회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(5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건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FD78D0-EA91-1896-2FBB-E98ED8159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579" y="33629"/>
            <a:ext cx="4944371" cy="102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34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메뉴 조회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24329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Retrofit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상품정보 조회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SQLite / Room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장바구니에 정보 저장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TabLayout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구성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장바구니 페이지 이동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6F6FA7-DD58-51A3-8DEF-A67E50B9A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35" y="38100"/>
            <a:ext cx="4942215" cy="10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2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메뉴 조회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24329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Retrofit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상품정보 조회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SQLite / Room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장바구니에 정보 저장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TabLayout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구성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장바구니 페이지 이동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9DAED8-48DC-4A13-9E2C-3A829DC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785" y="38100"/>
            <a:ext cx="4942215" cy="10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0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장바구니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주문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24329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Room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을 이용하여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SQLite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에 저장된 데이터 조회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LiveData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를 사용하여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+, -, X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버튼 클릭시마다 상품정보 실시간 조회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주문하기 버튼 이용하여 우선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사용자 위치권한 확인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매장 위치로부터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1km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이내면 결제가능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DF09F3-92A9-C134-FB10-28BFDE2B5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1" y="0"/>
            <a:ext cx="4953000" cy="102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8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장바구니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주문불가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24329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Room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을 이용하여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SQLite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에 저장된 데이터 조회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LiveData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를 사용하여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+, -, X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버튼 클릭시마다 상품정보 실시간 조회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주문하기 버튼 이용하여 우선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사용자 위치권한 확인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매장 위치로부터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1km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이내면 결제가능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A0973E-11B8-43F3-5A5A-81D0B288A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1" y="38100"/>
            <a:ext cx="4933950" cy="1023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결제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쿠폰사용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구매자 정보 및 상품정보 표시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쿠폰정보 표시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쿠폰 적용시 할인된 금액으로 결제 진행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결제 관련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API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부트페이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신용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/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체크카드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카카오페이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페이코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결제가능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결제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완료시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장바구니 데이터 비우기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주문정보 기록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(Retrofit)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C53D37-3D07-7E72-3E46-3FFCB5D7B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413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22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결제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신용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/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체크카드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구매자 정보 및 상품정보 표시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쿠폰정보 표시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쿠폰 적용시 할인된 금액으로 결제 진행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결제 관련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API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부트페이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신용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/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체크카드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카카오페이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페이코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결제가능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결제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완료시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장바구니 데이터 비우기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주문정보 기록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(Retrofit)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49C0A1-52CC-A7E6-CDCE-51F821C47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413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73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결제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카카오페이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구매자 정보 및 상품정보 표시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쿠폰정보 표시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쿠폰 적용시 할인된 금액으로 결제 진행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결제 관련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API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부트페이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신용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/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체크카드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카카오페이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페이코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결제가능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결제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완료시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장바구니 데이터 비우기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주문정보 기록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(Retrofit)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482E9D-70EF-ED4F-85FF-055EC333F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413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결제완료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24329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음료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1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잔당 스탬프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1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개씩 기록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스탬프가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10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개 단위로 찍힐 때 마다 쿠폰 발급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결제 완료 페이지에서 더 이상 뒤로 가지 않도록 설정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 (FLAG_ACTIVITY_CLEAR_TASK, FLAG_ACTIVITY_NEW_TASK)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180C78-94E3-84FE-A61F-202949107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364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71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기타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사용자 정보 표시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쿠폰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/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스탬프 개수 올라가는 애니메이션 적용</a:t>
            </a:r>
          </a:p>
          <a:p>
            <a:pPr>
              <a:lnSpc>
                <a:spcPct val="150000"/>
              </a:lnSpc>
            </a:pP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CoroutineScope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.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Dispatcher.Main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의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suspend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함수로 구현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로그아웃 구현</a:t>
            </a:r>
          </a:p>
          <a:p>
            <a:pPr>
              <a:lnSpc>
                <a:spcPct val="150000"/>
              </a:lnSpc>
            </a:pP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SharedPreference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에 있는 사용자 정보 삭제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 (FLAG_ACTIVITY_CLEAR_TASK, FLAG_ACTIVITY_NEW_TASK)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53609E-BA46-3E7B-C372-C8D88413C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549" y="19050"/>
            <a:ext cx="4951402" cy="1026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5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60317" y="0"/>
            <a:ext cx="3227683" cy="10287000"/>
            <a:chOff x="15060317" y="-152189"/>
            <a:chExt cx="3234761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60317" y="-152189"/>
              <a:ext cx="3234761" cy="1050457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61343" y="6833053"/>
            <a:ext cx="258103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한재용</a:t>
            </a:r>
            <a:endParaRPr lang="en-US" sz="2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1344" y="1320752"/>
            <a:ext cx="491226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6 Bold" pitchFamily="34" charset="0"/>
              </a:rPr>
              <a:t>프로젝트 참여인원</a:t>
            </a:r>
            <a:endParaRPr lang="en-US" sz="24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1344" y="7877771"/>
            <a:ext cx="491226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안드로이드 App 개발</a:t>
            </a:r>
          </a:p>
          <a:p>
            <a:r>
              <a:rPr lang="en-US" sz="24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백엔드 API 개발, 서버, DB, 통신</a:t>
            </a:r>
            <a:endParaRPr lang="en-US" sz="20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016086" y="0"/>
            <a:ext cx="92197" cy="8757611"/>
            <a:chOff x="1016086" y="-195918"/>
            <a:chExt cx="92197" cy="895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414580" y="4234748"/>
              <a:ext cx="8953529" cy="9219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304601" y="6833053"/>
            <a:ext cx="251476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조수연</a:t>
            </a:r>
            <a:endParaRPr lang="en-US" sz="2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74249" y="7877771"/>
            <a:ext cx="491226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안드로이드 App 개발</a:t>
            </a:r>
          </a:p>
          <a:p>
            <a:r>
              <a:rPr lang="en-US" sz="24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UI, 라이브러리, Room, 결제시스템</a:t>
            </a:r>
            <a:endParaRPr lang="en-US" sz="20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222944-732B-AD7A-B0F3-D509EE8966F3}"/>
              </a:ext>
            </a:extLst>
          </p:cNvPr>
          <p:cNvSpPr/>
          <p:nvPr/>
        </p:nvSpPr>
        <p:spPr>
          <a:xfrm>
            <a:off x="1761343" y="2302465"/>
            <a:ext cx="2967532" cy="3956763"/>
          </a:xfrm>
          <a:prstGeom prst="roundRect">
            <a:avLst>
              <a:gd name="adj" fmla="val 8322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77800" dist="762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62DC6B9-003B-662C-9705-FD511F150628}"/>
              </a:ext>
            </a:extLst>
          </p:cNvPr>
          <p:cNvSpPr/>
          <p:nvPr/>
        </p:nvSpPr>
        <p:spPr>
          <a:xfrm>
            <a:off x="8301134" y="2302465"/>
            <a:ext cx="2967532" cy="3956763"/>
          </a:xfrm>
          <a:prstGeom prst="roundRect">
            <a:avLst>
              <a:gd name="adj" fmla="val 8964"/>
            </a:avLst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77800" dist="762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기타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스탬프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24329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스탬프 개수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등급정보 표시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코발트 블루색을 테마색으로 삼아 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구성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SpannableString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최근 한 달 동안 적립한 스탬프 수 표시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최신순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정렬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7AE7D0-AE19-87FE-7A9F-529259B04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785" y="38100"/>
            <a:ext cx="4942215" cy="10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68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쿠폰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1232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발급받은 쿠폰정보 출력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사용가능 쿠폰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사용불가 쿠폰 구분하여 출력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295746-E4DD-5A3A-CBF3-2E088ACBC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413" y="1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9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주문내역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1232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주문 목록을 최신 순으로 정렬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RecyclerView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구현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C9F7DD-EFA8-CFC9-5D6C-D60F870DE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549" y="19050"/>
            <a:ext cx="4951401" cy="1026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설정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닉네임 변경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비밀번호 변경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Retrofit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사용자 테이블 정보 수정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토글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가능한 버튼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구현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SwitchButton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푸쉬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알림 구현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위치정보 사용 권한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ON / OFF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마케팅 활용 정보 동의 구현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195A38-0807-3F5F-4696-FFC909FF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413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84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설정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닉네임 변경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닉네임 변경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비밀번호 변경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Retrofit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사용자 테이블 정보 수정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토글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가능한 버튼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구현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SwitchButton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푸쉬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알림 구현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위치정보 사용 권한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ON / OFF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마케팅 활용 정보 동의 구현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A16F0-F20A-B72E-C823-50A4AC3B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413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01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설정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비밀번호 변경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닉네임 변경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비밀번호 변경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Retrofit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사용자 테이블 정보 수정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토글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가능한 버튼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구현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SwitchButton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푸쉬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알림 구현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위치정보 사용 권한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ON / OFF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마케팅 활용 정보 동의 구현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A16F0-F20A-B72E-C823-50A4AC3B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413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55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설정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(</a:t>
            </a:r>
            <a:r>
              <a:rPr lang="ko-KR" altLang="en-US" sz="8000" kern="0" spc="-300" dirty="0" err="1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푸쉬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 알림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닉네임 변경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비밀번호 변경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Retrofit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사용자 테이블 정보 수정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토글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가능한 버튼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구현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SwitchButton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푸쉬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알림 구현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위치정보 사용 권한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ON / OFF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마케팅 활용 정보 동의 구현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4F5768-73F3-2A60-5DEE-6B004B7EA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785" y="38100"/>
            <a:ext cx="4942215" cy="10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18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설정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위치 권한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닉네임 변경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비밀번호 변경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Retrofit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사용자 테이블 정보 수정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토글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가능한 버튼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구현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SwitchButton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푸쉬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알림 구현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위치정보 사용 권한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ON / OFF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마케팅 활용 정보 동의 구현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F6863-6014-A401-6F47-2A73DAE5C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549" y="19050"/>
            <a:ext cx="4951402" cy="1026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75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90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설정 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(</a:t>
            </a:r>
            <a:r>
              <a:rPr lang="ko-KR" alt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마케팅 활용 정보동의</a:t>
            </a:r>
            <a:r>
              <a:rPr lang="en-US" altLang="ko-KR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151" y="4377029"/>
            <a:ext cx="10390805" cy="363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닉네임 변경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,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비밀번호 변경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Retrofit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이용하여 사용자 테이블 정보 수정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토글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가능한 버튼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UI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구현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(</a:t>
            </a:r>
            <a:r>
              <a:rPr lang="en-US" altLang="ko-KR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SwitchButton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 err="1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푸쉬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 알림 구현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위치정보 사용 권한 </a:t>
            </a: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ON / OFF</a:t>
            </a:r>
          </a:p>
          <a:p>
            <a:pPr>
              <a:lnSpc>
                <a:spcPct val="150000"/>
              </a:lnSpc>
            </a:pPr>
            <a:r>
              <a:rPr lang="en-US" altLang="ko-KR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</a:t>
            </a:r>
            <a:r>
              <a:rPr lang="ko-KR" alt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마케팅 활용 정보 동의 구현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5DD235-739F-F3BD-C53B-A20C96587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313" y="0"/>
            <a:ext cx="49605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3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A4C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81209" y="4420225"/>
            <a:ext cx="1112329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500" dirty="0">
                <a:solidFill>
                  <a:srgbClr val="F9F9FD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감사합니다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827411" y="2652248"/>
            <a:ext cx="6089236" cy="92197"/>
            <a:chOff x="13827411" y="2652248"/>
            <a:chExt cx="6089236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3827411" y="2652248"/>
              <a:ext cx="6089236" cy="92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19528" y="7079752"/>
            <a:ext cx="6089236" cy="92197"/>
            <a:chOff x="-1519528" y="7079752"/>
            <a:chExt cx="6089236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1519528" y="7079752"/>
              <a:ext cx="6089236" cy="92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188" y="0"/>
            <a:ext cx="4454640" cy="8023050"/>
            <a:chOff x="1070188" y="-1746959"/>
            <a:chExt cx="4454640" cy="9770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188" y="-1746959"/>
              <a:ext cx="4454640" cy="977000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15010" y="2181257"/>
            <a:ext cx="766632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300" dirty="0">
                <a:solidFill>
                  <a:srgbClr val="F9F9FD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사용</a:t>
            </a:r>
          </a:p>
          <a:p>
            <a:r>
              <a:rPr lang="en-US" sz="6000" kern="0" spc="-300" dirty="0">
                <a:solidFill>
                  <a:srgbClr val="F9F9FD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기술스택</a:t>
            </a:r>
            <a:endParaRPr lang="en-US" sz="24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67737" y="5951308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Android Studio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65552" y="646396"/>
            <a:ext cx="341691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2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Android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296519" y="3983202"/>
            <a:ext cx="1158209" cy="1158209"/>
            <a:chOff x="9296519" y="3618246"/>
            <a:chExt cx="1158209" cy="11582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519" y="3618246"/>
              <a:ext cx="1158209" cy="11582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5047" y="3958086"/>
            <a:ext cx="2138450" cy="1208442"/>
            <a:chOff x="6305047" y="3593130"/>
            <a:chExt cx="2138450" cy="12084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047" y="3593130"/>
              <a:ext cx="2138450" cy="1208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51320" y="3958429"/>
            <a:ext cx="2551034" cy="1207755"/>
            <a:chOff x="14251320" y="3593473"/>
            <a:chExt cx="2551034" cy="12077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1320" y="3593473"/>
              <a:ext cx="2551034" cy="12077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54728" y="3609517"/>
            <a:ext cx="3796592" cy="1898296"/>
            <a:chOff x="10454728" y="3244561"/>
            <a:chExt cx="3796592" cy="18982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54728" y="3244561"/>
              <a:ext cx="3796592" cy="189829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239375" y="5951308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Kotlin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16775" y="5951308"/>
            <a:ext cx="327249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AndroidX</a:t>
            </a:r>
          </a:p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Room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075252" y="5951308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SQLite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19264B9D-818E-6E7F-E70F-CB1D0B1A5DC2}"/>
              </a:ext>
            </a:extLst>
          </p:cNvPr>
          <p:cNvGrpSpPr/>
          <p:nvPr/>
        </p:nvGrpSpPr>
        <p:grpSpPr>
          <a:xfrm>
            <a:off x="0" y="8719195"/>
            <a:ext cx="5543710" cy="92197"/>
            <a:chOff x="-1583221" y="8719195"/>
            <a:chExt cx="7126931" cy="92197"/>
          </a:xfrm>
        </p:grpSpPr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E9DD96AC-721B-C5EC-9061-AD64BB0A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1583221" y="8719195"/>
              <a:ext cx="7126931" cy="92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5620137" y="6529313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FitButton</a:t>
            </a:r>
            <a:endParaRPr lang="en-US" sz="22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28914" y="6529314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Lottie</a:t>
            </a:r>
            <a:endParaRPr lang="en-US" sz="22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41930" y="6535887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Retrofit</a:t>
            </a:r>
            <a:endParaRPr lang="en-US" sz="22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927632" y="6529314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나이스페이 API</a:t>
            </a:r>
            <a:endParaRPr lang="en-US" sz="22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311695" y="2881761"/>
            <a:ext cx="1889376" cy="3358890"/>
            <a:chOff x="6311695" y="2881761"/>
            <a:chExt cx="1889376" cy="3358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1695" y="2881761"/>
              <a:ext cx="1889376" cy="3358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99763" y="4116698"/>
            <a:ext cx="5130794" cy="2052317"/>
            <a:chOff x="7399763" y="4116698"/>
            <a:chExt cx="5130794" cy="2052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9763" y="4116698"/>
              <a:ext cx="5130794" cy="2052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66350" y="4437585"/>
            <a:ext cx="1423689" cy="1423689"/>
            <a:chOff x="12066350" y="4437585"/>
            <a:chExt cx="1423689" cy="14236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6350" y="4437585"/>
              <a:ext cx="1423689" cy="1423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51408" y="4431012"/>
            <a:ext cx="1424978" cy="1424978"/>
            <a:chOff x="14851408" y="4431012"/>
            <a:chExt cx="1424978" cy="14249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1408" y="4431012"/>
              <a:ext cx="1424978" cy="1424978"/>
            </a:xfrm>
            <a:prstGeom prst="rect">
              <a:avLst/>
            </a:prstGeom>
          </p:spPr>
        </p:pic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BD6DB6E-E4B2-0ACA-3207-627C75CD6371}"/>
              </a:ext>
            </a:extLst>
          </p:cNvPr>
          <p:cNvGrpSpPr/>
          <p:nvPr/>
        </p:nvGrpSpPr>
        <p:grpSpPr>
          <a:xfrm>
            <a:off x="1070188" y="0"/>
            <a:ext cx="4454640" cy="8023050"/>
            <a:chOff x="1070188" y="-1746959"/>
            <a:chExt cx="4454640" cy="9770009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992CFDE-FB34-E305-94D7-4103BF218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188" y="-1746959"/>
              <a:ext cx="4454640" cy="9770009"/>
            </a:xfrm>
            <a:prstGeom prst="rect">
              <a:avLst/>
            </a:prstGeom>
          </p:spPr>
        </p:pic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8A340743-0924-05B1-A8C4-741D8A88580D}"/>
              </a:ext>
            </a:extLst>
          </p:cNvPr>
          <p:cNvSpPr txBox="1"/>
          <p:nvPr/>
        </p:nvSpPr>
        <p:spPr>
          <a:xfrm>
            <a:off x="6165552" y="646396"/>
            <a:ext cx="341691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2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Library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1B20CA8-4322-BC0B-035C-14D265557245}"/>
              </a:ext>
            </a:extLst>
          </p:cNvPr>
          <p:cNvSpPr txBox="1"/>
          <p:nvPr/>
        </p:nvSpPr>
        <p:spPr>
          <a:xfrm>
            <a:off x="1915010" y="2181257"/>
            <a:ext cx="766632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300" dirty="0">
                <a:solidFill>
                  <a:srgbClr val="F9F9FD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사용</a:t>
            </a:r>
          </a:p>
          <a:p>
            <a:r>
              <a:rPr lang="en-US" sz="6000" kern="0" spc="-300" dirty="0">
                <a:solidFill>
                  <a:srgbClr val="F9F9FD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기술스택</a:t>
            </a:r>
            <a:endParaRPr lang="en-US" sz="24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AFBAF34B-70A3-D198-E299-09E4944C0290}"/>
              </a:ext>
            </a:extLst>
          </p:cNvPr>
          <p:cNvGrpSpPr/>
          <p:nvPr/>
        </p:nvGrpSpPr>
        <p:grpSpPr>
          <a:xfrm>
            <a:off x="0" y="8719195"/>
            <a:ext cx="5543710" cy="92197"/>
            <a:chOff x="-1583221" y="8719195"/>
            <a:chExt cx="7126931" cy="92197"/>
          </a:xfrm>
        </p:grpSpPr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id="{F2B2413D-0ED3-467A-76C1-F711576C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1583221" y="8719195"/>
              <a:ext cx="7126931" cy="92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8719195"/>
            <a:ext cx="5543710" cy="92197"/>
            <a:chOff x="-1583221" y="8719195"/>
            <a:chExt cx="7126931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583221" y="8719195"/>
              <a:ext cx="7126931" cy="9219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67737" y="6093524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AWS Lightsail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72709" y="6093524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Java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54871" y="6093524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Spring Boot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75252" y="6093524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S-Core Dream 4 Regular" pitchFamily="34" charset="0"/>
              </a:rPr>
              <a:t>SQLite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313152" y="3645217"/>
            <a:ext cx="2140208" cy="2140208"/>
            <a:chOff x="6313152" y="3138045"/>
            <a:chExt cx="2140208" cy="21402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3152" y="3138045"/>
              <a:ext cx="2140208" cy="21402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0190" y="3750666"/>
            <a:ext cx="1037527" cy="1899363"/>
            <a:chOff x="9490190" y="3243494"/>
            <a:chExt cx="1037527" cy="18993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0190" y="3243494"/>
              <a:ext cx="1037527" cy="18993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00286" y="3645217"/>
            <a:ext cx="2140208" cy="2140208"/>
            <a:chOff x="11700286" y="3138045"/>
            <a:chExt cx="2140208" cy="21402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0286" y="3138045"/>
              <a:ext cx="2140208" cy="21402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20667" y="4120249"/>
            <a:ext cx="2180083" cy="1122102"/>
            <a:chOff x="14620667" y="3613077"/>
            <a:chExt cx="2180083" cy="11221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20667" y="3613077"/>
              <a:ext cx="2180083" cy="1122102"/>
            </a:xfrm>
            <a:prstGeom prst="rect">
              <a:avLst/>
            </a:prstGeom>
          </p:spPr>
        </p:pic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936EC45-61CE-05C6-8622-D9A278FD9918}"/>
              </a:ext>
            </a:extLst>
          </p:cNvPr>
          <p:cNvGrpSpPr/>
          <p:nvPr/>
        </p:nvGrpSpPr>
        <p:grpSpPr>
          <a:xfrm>
            <a:off x="1070188" y="0"/>
            <a:ext cx="4454640" cy="8023050"/>
            <a:chOff x="1070188" y="-1746959"/>
            <a:chExt cx="4454640" cy="9770009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41E3FB26-EB76-EFAA-E47C-DF1D2091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88" y="-1746959"/>
              <a:ext cx="4454640" cy="9770009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10C4589C-2014-30A1-B7BF-AAFE19C67965}"/>
              </a:ext>
            </a:extLst>
          </p:cNvPr>
          <p:cNvSpPr txBox="1"/>
          <p:nvPr/>
        </p:nvSpPr>
        <p:spPr>
          <a:xfrm>
            <a:off x="1915010" y="2181257"/>
            <a:ext cx="766632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300" dirty="0">
                <a:solidFill>
                  <a:srgbClr val="F9F9FD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사용</a:t>
            </a:r>
          </a:p>
          <a:p>
            <a:r>
              <a:rPr lang="en-US" sz="6000" kern="0" spc="-300" dirty="0">
                <a:solidFill>
                  <a:srgbClr val="F9F9FD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기술스택</a:t>
            </a:r>
            <a:endParaRPr lang="en-US" sz="24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B876E5F-7226-7F4D-2E62-F03A886E749E}"/>
              </a:ext>
            </a:extLst>
          </p:cNvPr>
          <p:cNvSpPr txBox="1"/>
          <p:nvPr/>
        </p:nvSpPr>
        <p:spPr>
          <a:xfrm>
            <a:off x="6165552" y="646396"/>
            <a:ext cx="341691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2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Back-end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8719195"/>
            <a:ext cx="5543710" cy="92197"/>
            <a:chOff x="-1583221" y="8719195"/>
            <a:chExt cx="7126931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583221" y="8719195"/>
              <a:ext cx="7126931" cy="92197"/>
            </a:xfrm>
            <a:prstGeom prst="rect">
              <a:avLst/>
            </a:prstGeom>
          </p:spPr>
        </p:pic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936EC45-61CE-05C6-8622-D9A278FD9918}"/>
              </a:ext>
            </a:extLst>
          </p:cNvPr>
          <p:cNvGrpSpPr/>
          <p:nvPr/>
        </p:nvGrpSpPr>
        <p:grpSpPr>
          <a:xfrm>
            <a:off x="1070188" y="0"/>
            <a:ext cx="4454640" cy="8023050"/>
            <a:chOff x="1070188" y="-1746959"/>
            <a:chExt cx="4454640" cy="9770009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41E3FB26-EB76-EFAA-E47C-DF1D2091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188" y="-1746959"/>
              <a:ext cx="4454640" cy="9770009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10C4589C-2014-30A1-B7BF-AAFE19C67965}"/>
              </a:ext>
            </a:extLst>
          </p:cNvPr>
          <p:cNvSpPr txBox="1"/>
          <p:nvPr/>
        </p:nvSpPr>
        <p:spPr>
          <a:xfrm>
            <a:off x="1915011" y="2181257"/>
            <a:ext cx="360981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solidFill>
                  <a:srgbClr val="F9F9FD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벤치마킹</a:t>
            </a:r>
            <a:endParaRPr lang="en-US" sz="24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pic>
        <p:nvPicPr>
          <p:cNvPr id="1026" name="Picture 2" descr="Starbucks - Google Play 앱">
            <a:extLst>
              <a:ext uri="{FF2B5EF4-FFF2-40B4-BE49-F238E27FC236}">
                <a16:creationId xmlns:a16="http://schemas.microsoft.com/office/drawing/2014/main" id="{D6C8ED86-2259-7FC6-F2D3-95669DEC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2705100"/>
            <a:ext cx="2933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이디야 멤버십 리뉴얼 오픈 사용후기 : 네이버 블로그">
            <a:extLst>
              <a:ext uri="{FF2B5EF4-FFF2-40B4-BE49-F238E27FC236}">
                <a16:creationId xmlns:a16="http://schemas.microsoft.com/office/drawing/2014/main" id="{BF1D0038-9FD8-F6DA-5BA7-4451EF9AC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358" y="2705100"/>
            <a:ext cx="265063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18050927-3B39-2C09-0A7A-CA4361C4FA7F}"/>
              </a:ext>
            </a:extLst>
          </p:cNvPr>
          <p:cNvSpPr txBox="1"/>
          <p:nvPr/>
        </p:nvSpPr>
        <p:spPr>
          <a:xfrm>
            <a:off x="7507754" y="8020051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Starbucks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6B93FF27-0146-2663-FAB7-F6220F363F2C}"/>
              </a:ext>
            </a:extLst>
          </p:cNvPr>
          <p:cNvSpPr txBox="1"/>
          <p:nvPr/>
        </p:nvSpPr>
        <p:spPr>
          <a:xfrm>
            <a:off x="13411427" y="8023050"/>
            <a:ext cx="327249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 err="1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</a:rPr>
              <a:t>이디야</a:t>
            </a:r>
            <a:endParaRPr lang="en-US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82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5238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스플래시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81152" y="5142857"/>
            <a:ext cx="103908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overridePendingTrasition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1152" y="4377031"/>
            <a:ext cx="99964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Hander(Looper.getMainLooper)).postDelayed({화면이동},지연시간)}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7F4D6-9599-5D16-3323-9225EF9DD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1" y="0"/>
            <a:ext cx="4953000" cy="102712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9571" y="1286638"/>
            <a:ext cx="1035238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kern="0" spc="-300" dirty="0">
                <a:solidFill>
                  <a:srgbClr val="3A4C96"/>
                </a:solidFill>
                <a:latin typeface="SamsungOneKorean 700" panose="020B0803030303020204" pitchFamily="50" charset="-127"/>
                <a:ea typeface="SamsungOneKorean 700" panose="020B0803030303020204" pitchFamily="50" charset="-127"/>
                <a:cs typeface="Jalnan OTF" pitchFamily="34" charset="0"/>
              </a:rPr>
              <a:t>로그인 (자동로그인 ON)</a:t>
            </a:r>
            <a:endParaRPr lang="en-US" sz="8000" dirty="0">
              <a:latin typeface="SamsungOneKorean 700" panose="020B0803030303020204" pitchFamily="50" charset="-127"/>
              <a:ea typeface="SamsungOneKorean 700" panose="020B08030303030202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7619" y="8719195"/>
            <a:ext cx="11719577" cy="92197"/>
            <a:chOff x="-47619" y="8719195"/>
            <a:chExt cx="11719577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7619" y="8719195"/>
              <a:ext cx="11719577" cy="921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81153" y="5889533"/>
            <a:ext cx="10390806" cy="1832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자동로그인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SharedPreference에 유저 데이터 저장 후 로그인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앱이 종료되어도 데이터가 남아있어 홈 화면으로 바로 이동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1152" y="4377029"/>
            <a:ext cx="10390806" cy="1232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아이디</a:t>
            </a:r>
          </a:p>
          <a:p>
            <a:pPr>
              <a:lnSpc>
                <a:spcPct val="150000"/>
              </a:lnSpc>
            </a:pPr>
            <a:r>
              <a:rPr lang="en-US" sz="2600" kern="0" spc="-100" dirty="0">
                <a:solidFill>
                  <a:srgbClr val="3A4C96"/>
                </a:solidFill>
                <a:latin typeface="SamsungOneKorean 400" panose="020B0503030303020204" pitchFamily="50" charset="-127"/>
                <a:ea typeface="SamsungOneKorean 400" panose="020B0503030303020204" pitchFamily="50" charset="-127"/>
                <a:cs typeface="S-Core Dream 4 Regular" pitchFamily="34" charset="0"/>
              </a:rPr>
              <a:t>- 이메일에 해당하는 정규표현식 패턴 일치여부 확인</a:t>
            </a:r>
            <a:endParaRPr lang="en-US" sz="2600" dirty="0">
              <a:latin typeface="SamsungOneKorean 400" panose="020B0503030303020204" pitchFamily="50" charset="-127"/>
              <a:ea typeface="SamsungOneKorean 400" panose="020B0503030303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35E9DD-BDC8-B99F-FB90-58EA9B318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1" y="0"/>
            <a:ext cx="4933950" cy="102317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1280</Words>
  <Application>Microsoft Office PowerPoint</Application>
  <PresentationFormat>사용자 지정</PresentationFormat>
  <Paragraphs>226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Calibri</vt:lpstr>
      <vt:lpstr>SamsungOneKorean 400</vt:lpstr>
      <vt:lpstr>Arial</vt:lpstr>
      <vt:lpstr>SamsungOneKorean 700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Han Jaeyong</cp:lastModifiedBy>
  <cp:revision>18</cp:revision>
  <dcterms:created xsi:type="dcterms:W3CDTF">2022-11-25T01:41:31Z</dcterms:created>
  <dcterms:modified xsi:type="dcterms:W3CDTF">2022-12-05T05:40:31Z</dcterms:modified>
</cp:coreProperties>
</file>